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9" r:id="rId3"/>
    <p:sldId id="257" r:id="rId4"/>
    <p:sldId id="260" r:id="rId5"/>
    <p:sldId id="261" r:id="rId6"/>
    <p:sldId id="258" r:id="rId7"/>
    <p:sldId id="262" r:id="rId8"/>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82147" autoAdjust="0"/>
  </p:normalViewPr>
  <p:slideViewPr>
    <p:cSldViewPr snapToGrid="0">
      <p:cViewPr varScale="1">
        <p:scale>
          <a:sx n="107" d="100"/>
          <a:sy n="107" d="100"/>
        </p:scale>
        <p:origin x="57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112D1652-9E9D-4563-9F00-8CE10917E3CE}" type="datetimeFigureOut">
              <a:rPr lang="en-US" smtClean="0"/>
              <a:t>4/9/2024</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35F0DB80-E424-4D2A-AC2B-DB10B3F0ADDC}" type="slidenum">
              <a:rPr lang="en-US" smtClean="0"/>
              <a:t>‹#›</a:t>
            </a:fld>
            <a:endParaRPr lang="en-US"/>
          </a:p>
        </p:txBody>
      </p:sp>
    </p:spTree>
    <p:extLst>
      <p:ext uri="{BB962C8B-B14F-4D97-AF65-F5344CB8AC3E}">
        <p14:creationId xmlns:p14="http://schemas.microsoft.com/office/powerpoint/2010/main" val="2153792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students: “What is your favorite animal?” Let several students answer the question. Ask: “Do you know what all of these animals have in common?” Tracks! </a:t>
            </a:r>
          </a:p>
        </p:txBody>
      </p:sp>
      <p:sp>
        <p:nvSpPr>
          <p:cNvPr id="4" name="Slide Number Placeholder 3"/>
          <p:cNvSpPr>
            <a:spLocks noGrp="1"/>
          </p:cNvSpPr>
          <p:nvPr>
            <p:ph type="sldNum" sz="quarter" idx="5"/>
          </p:nvPr>
        </p:nvSpPr>
        <p:spPr/>
        <p:txBody>
          <a:bodyPr/>
          <a:lstStyle/>
          <a:p>
            <a:fld id="{35F0DB80-E424-4D2A-AC2B-DB10B3F0ADDC}" type="slidenum">
              <a:rPr lang="en-US" smtClean="0"/>
              <a:t>1</a:t>
            </a:fld>
            <a:endParaRPr lang="en-US"/>
          </a:p>
        </p:txBody>
      </p:sp>
    </p:spTree>
    <p:extLst>
      <p:ext uri="{BB962C8B-B14F-4D97-AF65-F5344CB8AC3E}">
        <p14:creationId xmlns:p14="http://schemas.microsoft.com/office/powerpoint/2010/main" val="884367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morning we discussed some of the symbols in this image. In National Park Service sites, we protect all of these things, including animals and their tracks! </a:t>
            </a:r>
          </a:p>
          <a:p>
            <a:endParaRPr lang="en-US" dirty="0"/>
          </a:p>
          <a:p>
            <a:r>
              <a:rPr lang="en-US" dirty="0"/>
              <a:t>Today we will be learning about animal tracks. Animal tracks can tell you so much about the animals in the area. There are several different things you should consider when tracking, but today, we are going to focus on size and movement! </a:t>
            </a:r>
          </a:p>
        </p:txBody>
      </p:sp>
      <p:sp>
        <p:nvSpPr>
          <p:cNvPr id="4" name="Slide Number Placeholder 3"/>
          <p:cNvSpPr>
            <a:spLocks noGrp="1"/>
          </p:cNvSpPr>
          <p:nvPr>
            <p:ph type="sldNum" sz="quarter" idx="5"/>
          </p:nvPr>
        </p:nvSpPr>
        <p:spPr/>
        <p:txBody>
          <a:bodyPr/>
          <a:lstStyle/>
          <a:p>
            <a:fld id="{35F0DB80-E424-4D2A-AC2B-DB10B3F0ADDC}" type="slidenum">
              <a:rPr lang="en-US" smtClean="0"/>
              <a:t>2</a:t>
            </a:fld>
            <a:endParaRPr lang="en-US"/>
          </a:p>
        </p:txBody>
      </p:sp>
    </p:spTree>
    <p:extLst>
      <p:ext uri="{BB962C8B-B14F-4D97-AF65-F5344CB8AC3E}">
        <p14:creationId xmlns:p14="http://schemas.microsoft.com/office/powerpoint/2010/main" val="852155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different parts to a track! Let’s look at this bear track as an example.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Point out the different parts of the track. Point out that most animals will leave claw marks, but felines will not leave any claw marks. Ask students who has a cat, ask a student who has a cat what their claws are like. Click for Lynx track (no claws)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Some animals do not have toes like this print shows. Can you think of any animals that do not have toes like me and you? </a:t>
            </a:r>
          </a:p>
          <a:p>
            <a:endParaRPr lang="en-US" dirty="0"/>
          </a:p>
        </p:txBody>
      </p:sp>
      <p:sp>
        <p:nvSpPr>
          <p:cNvPr id="4" name="Slide Number Placeholder 3"/>
          <p:cNvSpPr>
            <a:spLocks noGrp="1"/>
          </p:cNvSpPr>
          <p:nvPr>
            <p:ph type="sldNum" sz="quarter" idx="5"/>
          </p:nvPr>
        </p:nvSpPr>
        <p:spPr/>
        <p:txBody>
          <a:bodyPr/>
          <a:lstStyle/>
          <a:p>
            <a:fld id="{35F0DB80-E424-4D2A-AC2B-DB10B3F0ADDC}" type="slidenum">
              <a:rPr lang="en-US" smtClean="0"/>
              <a:t>3</a:t>
            </a:fld>
            <a:endParaRPr lang="en-US"/>
          </a:p>
        </p:txBody>
      </p:sp>
    </p:spTree>
    <p:extLst>
      <p:ext uri="{BB962C8B-B14F-4D97-AF65-F5344CB8AC3E}">
        <p14:creationId xmlns:p14="http://schemas.microsoft.com/office/powerpoint/2010/main" val="119242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Animals like moose, caribou, and sheep are ungulates. Have students repeat “ungulates” Ungulates are hooved animals. </a:t>
            </a:r>
          </a:p>
          <a:p>
            <a:r>
              <a:rPr lang="en-US" dirty="0"/>
              <a:t>Show sheep hoof.</a:t>
            </a:r>
          </a:p>
          <a:p>
            <a:r>
              <a:rPr lang="en-US" dirty="0"/>
              <a:t>Ungulate tracks look like this.</a:t>
            </a:r>
          </a:p>
          <a:p>
            <a:r>
              <a:rPr lang="en-US" dirty="0"/>
              <a:t>Trace a student’s foot with a pencil on paper. Trace your own foot on the same piece of paper. </a:t>
            </a:r>
          </a:p>
          <a:p>
            <a:endParaRPr lang="en-US" dirty="0"/>
          </a:p>
        </p:txBody>
      </p:sp>
      <p:sp>
        <p:nvSpPr>
          <p:cNvPr id="4" name="Slide Number Placeholder 3"/>
          <p:cNvSpPr>
            <a:spLocks noGrp="1"/>
          </p:cNvSpPr>
          <p:nvPr>
            <p:ph type="sldNum" sz="quarter" idx="5"/>
          </p:nvPr>
        </p:nvSpPr>
        <p:spPr/>
        <p:txBody>
          <a:bodyPr/>
          <a:lstStyle/>
          <a:p>
            <a:fld id="{35F0DB80-E424-4D2A-AC2B-DB10B3F0ADDC}" type="slidenum">
              <a:rPr lang="en-US" smtClean="0"/>
              <a:t>4</a:t>
            </a:fld>
            <a:endParaRPr lang="en-US"/>
          </a:p>
        </p:txBody>
      </p:sp>
    </p:spTree>
    <p:extLst>
      <p:ext uri="{BB962C8B-B14F-4D97-AF65-F5344CB8AC3E}">
        <p14:creationId xmlns:p14="http://schemas.microsoft.com/office/powerpoint/2010/main" val="2596151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taller person (typically) has larger feet. Imagine if we switched feet. That would look so silly! </a:t>
            </a:r>
          </a:p>
          <a:p>
            <a:r>
              <a:rPr lang="en-US" dirty="0"/>
              <a:t>We can estimate the size of an animal by the size of a track it leaves. </a:t>
            </a:r>
            <a:br>
              <a:rPr lang="en-US" dirty="0"/>
            </a:br>
            <a:r>
              <a:rPr lang="en-US" dirty="0"/>
              <a:t>These two tracks look very similar. Both tracks have four toes, a palm pad, and four claws. However, one track is bigger than the other. Who wants to guess what animals these tracks belong to? (Click for answers) </a:t>
            </a:r>
          </a:p>
        </p:txBody>
      </p:sp>
      <p:sp>
        <p:nvSpPr>
          <p:cNvPr id="4" name="Slide Number Placeholder 3"/>
          <p:cNvSpPr>
            <a:spLocks noGrp="1"/>
          </p:cNvSpPr>
          <p:nvPr>
            <p:ph type="sldNum" sz="quarter" idx="5"/>
          </p:nvPr>
        </p:nvSpPr>
        <p:spPr/>
        <p:txBody>
          <a:bodyPr/>
          <a:lstStyle/>
          <a:p>
            <a:fld id="{35F0DB80-E424-4D2A-AC2B-DB10B3F0ADDC}" type="slidenum">
              <a:rPr lang="en-US" smtClean="0"/>
              <a:t>5</a:t>
            </a:fld>
            <a:endParaRPr lang="en-US"/>
          </a:p>
        </p:txBody>
      </p:sp>
    </p:spTree>
    <p:extLst>
      <p:ext uri="{BB962C8B-B14F-4D97-AF65-F5344CB8AC3E}">
        <p14:creationId xmlns:p14="http://schemas.microsoft.com/office/powerpoint/2010/main" val="4197876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size, tracks also show us how animals move. Some animals walk. Have a student demonstrate what walking means. Some examples of animals that walk are foxes, wolves, and humans. </a:t>
            </a:r>
          </a:p>
          <a:p>
            <a:r>
              <a:rPr lang="en-US" dirty="0"/>
              <a:t>Some animals bound. Have a student demonstrate what it looks like to bound. Some animals that bound or hop are squirrels, rabbits, and weasels. When an animal bounds, it pushes off with both back feet at the same time. The back feet land in front of the front feet. </a:t>
            </a:r>
          </a:p>
        </p:txBody>
      </p:sp>
      <p:sp>
        <p:nvSpPr>
          <p:cNvPr id="4" name="Slide Number Placeholder 3"/>
          <p:cNvSpPr>
            <a:spLocks noGrp="1"/>
          </p:cNvSpPr>
          <p:nvPr>
            <p:ph type="sldNum" sz="quarter" idx="5"/>
          </p:nvPr>
        </p:nvSpPr>
        <p:spPr/>
        <p:txBody>
          <a:bodyPr/>
          <a:lstStyle/>
          <a:p>
            <a:fld id="{35F0DB80-E424-4D2A-AC2B-DB10B3F0ADDC}" type="slidenum">
              <a:rPr lang="en-US" smtClean="0"/>
              <a:t>6</a:t>
            </a:fld>
            <a:endParaRPr lang="en-US"/>
          </a:p>
        </p:txBody>
      </p:sp>
    </p:spTree>
    <p:extLst>
      <p:ext uri="{BB962C8B-B14F-4D97-AF65-F5344CB8AC3E}">
        <p14:creationId xmlns:p14="http://schemas.microsoft.com/office/powerpoint/2010/main" val="1145031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Ensure every group has a track, chalk, a ruler, writing utensil, and their track reference keychain. </a:t>
            </a:r>
          </a:p>
        </p:txBody>
      </p:sp>
      <p:sp>
        <p:nvSpPr>
          <p:cNvPr id="4" name="Slide Number Placeholder 3"/>
          <p:cNvSpPr>
            <a:spLocks noGrp="1"/>
          </p:cNvSpPr>
          <p:nvPr>
            <p:ph type="sldNum" sz="quarter" idx="5"/>
          </p:nvPr>
        </p:nvSpPr>
        <p:spPr/>
        <p:txBody>
          <a:bodyPr/>
          <a:lstStyle/>
          <a:p>
            <a:fld id="{35F0DB80-E424-4D2A-AC2B-DB10B3F0ADDC}" type="slidenum">
              <a:rPr lang="en-US" smtClean="0"/>
              <a:t>7</a:t>
            </a:fld>
            <a:endParaRPr lang="en-US"/>
          </a:p>
        </p:txBody>
      </p:sp>
    </p:spTree>
    <p:extLst>
      <p:ext uri="{BB962C8B-B14F-4D97-AF65-F5344CB8AC3E}">
        <p14:creationId xmlns:p14="http://schemas.microsoft.com/office/powerpoint/2010/main" val="376733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AE96E-D8E9-623B-A430-E5010A17C5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022FC3-F9CF-0D1E-E8E8-41D190AF93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92C850D-0A3A-202C-636E-462B276316DC}"/>
              </a:ext>
            </a:extLst>
          </p:cNvPr>
          <p:cNvSpPr>
            <a:spLocks noGrp="1"/>
          </p:cNvSpPr>
          <p:nvPr>
            <p:ph type="dt" sz="half" idx="10"/>
          </p:nvPr>
        </p:nvSpPr>
        <p:spPr/>
        <p:txBody>
          <a:bodyPr/>
          <a:lstStyle/>
          <a:p>
            <a:fld id="{E02239E1-A8DD-45C7-83E2-C54E19A704B0}" type="datetimeFigureOut">
              <a:rPr lang="en-US" smtClean="0"/>
              <a:t>4/9/2024</a:t>
            </a:fld>
            <a:endParaRPr lang="en-US"/>
          </a:p>
        </p:txBody>
      </p:sp>
      <p:sp>
        <p:nvSpPr>
          <p:cNvPr id="5" name="Footer Placeholder 4">
            <a:extLst>
              <a:ext uri="{FF2B5EF4-FFF2-40B4-BE49-F238E27FC236}">
                <a16:creationId xmlns:a16="http://schemas.microsoft.com/office/drawing/2014/main" id="{24AD0601-40FF-55E6-9AE7-3A8E5D1666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7D3696-D001-1EEC-9B00-BB97CD860717}"/>
              </a:ext>
            </a:extLst>
          </p:cNvPr>
          <p:cNvSpPr>
            <a:spLocks noGrp="1"/>
          </p:cNvSpPr>
          <p:nvPr>
            <p:ph type="sldNum" sz="quarter" idx="12"/>
          </p:nvPr>
        </p:nvSpPr>
        <p:spPr/>
        <p:txBody>
          <a:bodyPr/>
          <a:lstStyle/>
          <a:p>
            <a:fld id="{5EE07CF1-D1B0-43C6-BBCD-9892424ECC45}" type="slidenum">
              <a:rPr lang="en-US" smtClean="0"/>
              <a:t>‹#›</a:t>
            </a:fld>
            <a:endParaRPr lang="en-US"/>
          </a:p>
        </p:txBody>
      </p:sp>
    </p:spTree>
    <p:extLst>
      <p:ext uri="{BB962C8B-B14F-4D97-AF65-F5344CB8AC3E}">
        <p14:creationId xmlns:p14="http://schemas.microsoft.com/office/powerpoint/2010/main" val="76805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3E503-DB97-C266-689B-E38FE13F2F6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2187E4-4568-7406-6FC0-CBAC8CD6FE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1E8D4C-1B4C-6E8E-B984-636EFBC17BF1}"/>
              </a:ext>
            </a:extLst>
          </p:cNvPr>
          <p:cNvSpPr>
            <a:spLocks noGrp="1"/>
          </p:cNvSpPr>
          <p:nvPr>
            <p:ph type="dt" sz="half" idx="10"/>
          </p:nvPr>
        </p:nvSpPr>
        <p:spPr/>
        <p:txBody>
          <a:bodyPr/>
          <a:lstStyle/>
          <a:p>
            <a:fld id="{E02239E1-A8DD-45C7-83E2-C54E19A704B0}" type="datetimeFigureOut">
              <a:rPr lang="en-US" smtClean="0"/>
              <a:t>4/9/2024</a:t>
            </a:fld>
            <a:endParaRPr lang="en-US"/>
          </a:p>
        </p:txBody>
      </p:sp>
      <p:sp>
        <p:nvSpPr>
          <p:cNvPr id="5" name="Footer Placeholder 4">
            <a:extLst>
              <a:ext uri="{FF2B5EF4-FFF2-40B4-BE49-F238E27FC236}">
                <a16:creationId xmlns:a16="http://schemas.microsoft.com/office/drawing/2014/main" id="{4199BF7D-0A33-15F7-41D3-C5FD162277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7FB3CF-67EC-1A32-B91D-D46AA810FEC0}"/>
              </a:ext>
            </a:extLst>
          </p:cNvPr>
          <p:cNvSpPr>
            <a:spLocks noGrp="1"/>
          </p:cNvSpPr>
          <p:nvPr>
            <p:ph type="sldNum" sz="quarter" idx="12"/>
          </p:nvPr>
        </p:nvSpPr>
        <p:spPr/>
        <p:txBody>
          <a:bodyPr/>
          <a:lstStyle/>
          <a:p>
            <a:fld id="{5EE07CF1-D1B0-43C6-BBCD-9892424ECC45}" type="slidenum">
              <a:rPr lang="en-US" smtClean="0"/>
              <a:t>‹#›</a:t>
            </a:fld>
            <a:endParaRPr lang="en-US"/>
          </a:p>
        </p:txBody>
      </p:sp>
    </p:spTree>
    <p:extLst>
      <p:ext uri="{BB962C8B-B14F-4D97-AF65-F5344CB8AC3E}">
        <p14:creationId xmlns:p14="http://schemas.microsoft.com/office/powerpoint/2010/main" val="2917905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1FF30F-804D-7998-6120-F1997C5ABD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F54DEE-4A40-9D12-DDFE-3DBA62042F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C200-9DA8-D78E-1241-A07EF5663433}"/>
              </a:ext>
            </a:extLst>
          </p:cNvPr>
          <p:cNvSpPr>
            <a:spLocks noGrp="1"/>
          </p:cNvSpPr>
          <p:nvPr>
            <p:ph type="dt" sz="half" idx="10"/>
          </p:nvPr>
        </p:nvSpPr>
        <p:spPr/>
        <p:txBody>
          <a:bodyPr/>
          <a:lstStyle/>
          <a:p>
            <a:fld id="{E02239E1-A8DD-45C7-83E2-C54E19A704B0}" type="datetimeFigureOut">
              <a:rPr lang="en-US" smtClean="0"/>
              <a:t>4/9/2024</a:t>
            </a:fld>
            <a:endParaRPr lang="en-US"/>
          </a:p>
        </p:txBody>
      </p:sp>
      <p:sp>
        <p:nvSpPr>
          <p:cNvPr id="5" name="Footer Placeholder 4">
            <a:extLst>
              <a:ext uri="{FF2B5EF4-FFF2-40B4-BE49-F238E27FC236}">
                <a16:creationId xmlns:a16="http://schemas.microsoft.com/office/drawing/2014/main" id="{D0E2987F-AC0E-3727-B737-9C8BD8A3BA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F679DD-9082-07B9-4EBC-C335AB017A50}"/>
              </a:ext>
            </a:extLst>
          </p:cNvPr>
          <p:cNvSpPr>
            <a:spLocks noGrp="1"/>
          </p:cNvSpPr>
          <p:nvPr>
            <p:ph type="sldNum" sz="quarter" idx="12"/>
          </p:nvPr>
        </p:nvSpPr>
        <p:spPr/>
        <p:txBody>
          <a:bodyPr/>
          <a:lstStyle/>
          <a:p>
            <a:fld id="{5EE07CF1-D1B0-43C6-BBCD-9892424ECC45}" type="slidenum">
              <a:rPr lang="en-US" smtClean="0"/>
              <a:t>‹#›</a:t>
            </a:fld>
            <a:endParaRPr lang="en-US"/>
          </a:p>
        </p:txBody>
      </p:sp>
    </p:spTree>
    <p:extLst>
      <p:ext uri="{BB962C8B-B14F-4D97-AF65-F5344CB8AC3E}">
        <p14:creationId xmlns:p14="http://schemas.microsoft.com/office/powerpoint/2010/main" val="1244390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9242A-CC68-D7A8-E6D1-8A633A96CE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DC6934-BFEB-5465-79B3-F6085DA60C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87D0FC-B902-B59D-A1E0-14AC8A2A739D}"/>
              </a:ext>
            </a:extLst>
          </p:cNvPr>
          <p:cNvSpPr>
            <a:spLocks noGrp="1"/>
          </p:cNvSpPr>
          <p:nvPr>
            <p:ph type="dt" sz="half" idx="10"/>
          </p:nvPr>
        </p:nvSpPr>
        <p:spPr/>
        <p:txBody>
          <a:bodyPr/>
          <a:lstStyle/>
          <a:p>
            <a:fld id="{E02239E1-A8DD-45C7-83E2-C54E19A704B0}" type="datetimeFigureOut">
              <a:rPr lang="en-US" smtClean="0"/>
              <a:t>4/9/2024</a:t>
            </a:fld>
            <a:endParaRPr lang="en-US"/>
          </a:p>
        </p:txBody>
      </p:sp>
      <p:sp>
        <p:nvSpPr>
          <p:cNvPr id="5" name="Footer Placeholder 4">
            <a:extLst>
              <a:ext uri="{FF2B5EF4-FFF2-40B4-BE49-F238E27FC236}">
                <a16:creationId xmlns:a16="http://schemas.microsoft.com/office/drawing/2014/main" id="{EB85E739-5B54-C8C7-3DDA-2C54464624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43D3B1-AA79-D78C-0E1A-355ECA658093}"/>
              </a:ext>
            </a:extLst>
          </p:cNvPr>
          <p:cNvSpPr>
            <a:spLocks noGrp="1"/>
          </p:cNvSpPr>
          <p:nvPr>
            <p:ph type="sldNum" sz="quarter" idx="12"/>
          </p:nvPr>
        </p:nvSpPr>
        <p:spPr/>
        <p:txBody>
          <a:bodyPr/>
          <a:lstStyle/>
          <a:p>
            <a:fld id="{5EE07CF1-D1B0-43C6-BBCD-9892424ECC45}" type="slidenum">
              <a:rPr lang="en-US" smtClean="0"/>
              <a:t>‹#›</a:t>
            </a:fld>
            <a:endParaRPr lang="en-US"/>
          </a:p>
        </p:txBody>
      </p:sp>
    </p:spTree>
    <p:extLst>
      <p:ext uri="{BB962C8B-B14F-4D97-AF65-F5344CB8AC3E}">
        <p14:creationId xmlns:p14="http://schemas.microsoft.com/office/powerpoint/2010/main" val="1240807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346CC-690A-2B97-1DE3-EBA5E2B332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EADAC4-6E48-DA1F-E72E-9DFE54DABA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7D3367-8EC1-02F7-35CC-D9D96559E4CF}"/>
              </a:ext>
            </a:extLst>
          </p:cNvPr>
          <p:cNvSpPr>
            <a:spLocks noGrp="1"/>
          </p:cNvSpPr>
          <p:nvPr>
            <p:ph type="dt" sz="half" idx="10"/>
          </p:nvPr>
        </p:nvSpPr>
        <p:spPr/>
        <p:txBody>
          <a:bodyPr/>
          <a:lstStyle/>
          <a:p>
            <a:fld id="{E02239E1-A8DD-45C7-83E2-C54E19A704B0}" type="datetimeFigureOut">
              <a:rPr lang="en-US" smtClean="0"/>
              <a:t>4/9/2024</a:t>
            </a:fld>
            <a:endParaRPr lang="en-US"/>
          </a:p>
        </p:txBody>
      </p:sp>
      <p:sp>
        <p:nvSpPr>
          <p:cNvPr id="5" name="Footer Placeholder 4">
            <a:extLst>
              <a:ext uri="{FF2B5EF4-FFF2-40B4-BE49-F238E27FC236}">
                <a16:creationId xmlns:a16="http://schemas.microsoft.com/office/drawing/2014/main" id="{D1F5D5B7-8148-DC0F-845D-111D71C36D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79A65D-24AC-6431-4BDA-2939C3542DBB}"/>
              </a:ext>
            </a:extLst>
          </p:cNvPr>
          <p:cNvSpPr>
            <a:spLocks noGrp="1"/>
          </p:cNvSpPr>
          <p:nvPr>
            <p:ph type="sldNum" sz="quarter" idx="12"/>
          </p:nvPr>
        </p:nvSpPr>
        <p:spPr/>
        <p:txBody>
          <a:bodyPr/>
          <a:lstStyle/>
          <a:p>
            <a:fld id="{5EE07CF1-D1B0-43C6-BBCD-9892424ECC45}" type="slidenum">
              <a:rPr lang="en-US" smtClean="0"/>
              <a:t>‹#›</a:t>
            </a:fld>
            <a:endParaRPr lang="en-US"/>
          </a:p>
        </p:txBody>
      </p:sp>
    </p:spTree>
    <p:extLst>
      <p:ext uri="{BB962C8B-B14F-4D97-AF65-F5344CB8AC3E}">
        <p14:creationId xmlns:p14="http://schemas.microsoft.com/office/powerpoint/2010/main" val="228304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682D1-D044-15F2-6FF3-DD61B404DB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652C2E-021E-033F-E6E3-7CCA950901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7024C3-8E72-D4FF-34A6-56CB7907EF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A6F19D8-36CD-BA8C-EC79-774D4B0712D1}"/>
              </a:ext>
            </a:extLst>
          </p:cNvPr>
          <p:cNvSpPr>
            <a:spLocks noGrp="1"/>
          </p:cNvSpPr>
          <p:nvPr>
            <p:ph type="dt" sz="half" idx="10"/>
          </p:nvPr>
        </p:nvSpPr>
        <p:spPr/>
        <p:txBody>
          <a:bodyPr/>
          <a:lstStyle/>
          <a:p>
            <a:fld id="{E02239E1-A8DD-45C7-83E2-C54E19A704B0}" type="datetimeFigureOut">
              <a:rPr lang="en-US" smtClean="0"/>
              <a:t>4/9/2024</a:t>
            </a:fld>
            <a:endParaRPr lang="en-US"/>
          </a:p>
        </p:txBody>
      </p:sp>
      <p:sp>
        <p:nvSpPr>
          <p:cNvPr id="6" name="Footer Placeholder 5">
            <a:extLst>
              <a:ext uri="{FF2B5EF4-FFF2-40B4-BE49-F238E27FC236}">
                <a16:creationId xmlns:a16="http://schemas.microsoft.com/office/drawing/2014/main" id="{87ABDFED-CC4C-9B36-AA9A-8962B34E90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4EFED9-98B8-1419-BA6E-BEC4E8F5A9CB}"/>
              </a:ext>
            </a:extLst>
          </p:cNvPr>
          <p:cNvSpPr>
            <a:spLocks noGrp="1"/>
          </p:cNvSpPr>
          <p:nvPr>
            <p:ph type="sldNum" sz="quarter" idx="12"/>
          </p:nvPr>
        </p:nvSpPr>
        <p:spPr/>
        <p:txBody>
          <a:bodyPr/>
          <a:lstStyle/>
          <a:p>
            <a:fld id="{5EE07CF1-D1B0-43C6-BBCD-9892424ECC45}" type="slidenum">
              <a:rPr lang="en-US" smtClean="0"/>
              <a:t>‹#›</a:t>
            </a:fld>
            <a:endParaRPr lang="en-US"/>
          </a:p>
        </p:txBody>
      </p:sp>
    </p:spTree>
    <p:extLst>
      <p:ext uri="{BB962C8B-B14F-4D97-AF65-F5344CB8AC3E}">
        <p14:creationId xmlns:p14="http://schemas.microsoft.com/office/powerpoint/2010/main" val="1299820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449CB-E5B1-5595-261B-6327FF008F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375538-EB00-D2AF-8B0F-B0FCD2F528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74AB8D-99BA-5267-F9B3-E15ADFA817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775DBA-E123-9F85-FB34-3E690144F7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5BBDE9-517C-ED4B-0D9F-9F1CA9DD28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AD260C-592A-27D8-3CCB-9ABA25561375}"/>
              </a:ext>
            </a:extLst>
          </p:cNvPr>
          <p:cNvSpPr>
            <a:spLocks noGrp="1"/>
          </p:cNvSpPr>
          <p:nvPr>
            <p:ph type="dt" sz="half" idx="10"/>
          </p:nvPr>
        </p:nvSpPr>
        <p:spPr/>
        <p:txBody>
          <a:bodyPr/>
          <a:lstStyle/>
          <a:p>
            <a:fld id="{E02239E1-A8DD-45C7-83E2-C54E19A704B0}" type="datetimeFigureOut">
              <a:rPr lang="en-US" smtClean="0"/>
              <a:t>4/9/2024</a:t>
            </a:fld>
            <a:endParaRPr lang="en-US"/>
          </a:p>
        </p:txBody>
      </p:sp>
      <p:sp>
        <p:nvSpPr>
          <p:cNvPr id="8" name="Footer Placeholder 7">
            <a:extLst>
              <a:ext uri="{FF2B5EF4-FFF2-40B4-BE49-F238E27FC236}">
                <a16:creationId xmlns:a16="http://schemas.microsoft.com/office/drawing/2014/main" id="{880641E1-2B0A-5041-7EBC-BE8541BFF7E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C6688E-1E8B-C3F1-9EAD-F780FE3B90D8}"/>
              </a:ext>
            </a:extLst>
          </p:cNvPr>
          <p:cNvSpPr>
            <a:spLocks noGrp="1"/>
          </p:cNvSpPr>
          <p:nvPr>
            <p:ph type="sldNum" sz="quarter" idx="12"/>
          </p:nvPr>
        </p:nvSpPr>
        <p:spPr/>
        <p:txBody>
          <a:bodyPr/>
          <a:lstStyle/>
          <a:p>
            <a:fld id="{5EE07CF1-D1B0-43C6-BBCD-9892424ECC45}" type="slidenum">
              <a:rPr lang="en-US" smtClean="0"/>
              <a:t>‹#›</a:t>
            </a:fld>
            <a:endParaRPr lang="en-US"/>
          </a:p>
        </p:txBody>
      </p:sp>
    </p:spTree>
    <p:extLst>
      <p:ext uri="{BB962C8B-B14F-4D97-AF65-F5344CB8AC3E}">
        <p14:creationId xmlns:p14="http://schemas.microsoft.com/office/powerpoint/2010/main" val="1827849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A366E-D281-DFB7-F736-B1DBC009BE1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F9C4404-179E-6C5F-47C1-C4D88BFF4042}"/>
              </a:ext>
            </a:extLst>
          </p:cNvPr>
          <p:cNvSpPr>
            <a:spLocks noGrp="1"/>
          </p:cNvSpPr>
          <p:nvPr>
            <p:ph type="dt" sz="half" idx="10"/>
          </p:nvPr>
        </p:nvSpPr>
        <p:spPr/>
        <p:txBody>
          <a:bodyPr/>
          <a:lstStyle/>
          <a:p>
            <a:fld id="{E02239E1-A8DD-45C7-83E2-C54E19A704B0}" type="datetimeFigureOut">
              <a:rPr lang="en-US" smtClean="0"/>
              <a:t>4/9/2024</a:t>
            </a:fld>
            <a:endParaRPr lang="en-US"/>
          </a:p>
        </p:txBody>
      </p:sp>
      <p:sp>
        <p:nvSpPr>
          <p:cNvPr id="4" name="Footer Placeholder 3">
            <a:extLst>
              <a:ext uri="{FF2B5EF4-FFF2-40B4-BE49-F238E27FC236}">
                <a16:creationId xmlns:a16="http://schemas.microsoft.com/office/drawing/2014/main" id="{4AD24905-7E34-D27B-9EDC-F69A2AFEC75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42C78D-CE3A-9DA0-6664-7A1349EE1C36}"/>
              </a:ext>
            </a:extLst>
          </p:cNvPr>
          <p:cNvSpPr>
            <a:spLocks noGrp="1"/>
          </p:cNvSpPr>
          <p:nvPr>
            <p:ph type="sldNum" sz="quarter" idx="12"/>
          </p:nvPr>
        </p:nvSpPr>
        <p:spPr/>
        <p:txBody>
          <a:bodyPr/>
          <a:lstStyle/>
          <a:p>
            <a:fld id="{5EE07CF1-D1B0-43C6-BBCD-9892424ECC45}" type="slidenum">
              <a:rPr lang="en-US" smtClean="0"/>
              <a:t>‹#›</a:t>
            </a:fld>
            <a:endParaRPr lang="en-US"/>
          </a:p>
        </p:txBody>
      </p:sp>
    </p:spTree>
    <p:extLst>
      <p:ext uri="{BB962C8B-B14F-4D97-AF65-F5344CB8AC3E}">
        <p14:creationId xmlns:p14="http://schemas.microsoft.com/office/powerpoint/2010/main" val="2037010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CD5F78-D05A-5457-FEBE-DB01F58A9C0D}"/>
              </a:ext>
            </a:extLst>
          </p:cNvPr>
          <p:cNvSpPr>
            <a:spLocks noGrp="1"/>
          </p:cNvSpPr>
          <p:nvPr>
            <p:ph type="dt" sz="half" idx="10"/>
          </p:nvPr>
        </p:nvSpPr>
        <p:spPr/>
        <p:txBody>
          <a:bodyPr/>
          <a:lstStyle/>
          <a:p>
            <a:fld id="{E02239E1-A8DD-45C7-83E2-C54E19A704B0}" type="datetimeFigureOut">
              <a:rPr lang="en-US" smtClean="0"/>
              <a:t>4/9/2024</a:t>
            </a:fld>
            <a:endParaRPr lang="en-US"/>
          </a:p>
        </p:txBody>
      </p:sp>
      <p:sp>
        <p:nvSpPr>
          <p:cNvPr id="3" name="Footer Placeholder 2">
            <a:extLst>
              <a:ext uri="{FF2B5EF4-FFF2-40B4-BE49-F238E27FC236}">
                <a16:creationId xmlns:a16="http://schemas.microsoft.com/office/drawing/2014/main" id="{E29DA29E-6C8F-F169-0DFE-DE3E49308B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C9AF29-E69B-FAFC-EF4A-832A4774BC29}"/>
              </a:ext>
            </a:extLst>
          </p:cNvPr>
          <p:cNvSpPr>
            <a:spLocks noGrp="1"/>
          </p:cNvSpPr>
          <p:nvPr>
            <p:ph type="sldNum" sz="quarter" idx="12"/>
          </p:nvPr>
        </p:nvSpPr>
        <p:spPr/>
        <p:txBody>
          <a:bodyPr/>
          <a:lstStyle/>
          <a:p>
            <a:fld id="{5EE07CF1-D1B0-43C6-BBCD-9892424ECC45}" type="slidenum">
              <a:rPr lang="en-US" smtClean="0"/>
              <a:t>‹#›</a:t>
            </a:fld>
            <a:endParaRPr lang="en-US"/>
          </a:p>
        </p:txBody>
      </p:sp>
    </p:spTree>
    <p:extLst>
      <p:ext uri="{BB962C8B-B14F-4D97-AF65-F5344CB8AC3E}">
        <p14:creationId xmlns:p14="http://schemas.microsoft.com/office/powerpoint/2010/main" val="925193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2A3CB-1334-E12D-AE5F-BB013C031D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DDA315-AED8-25BB-EDAB-16572E87BF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BD1113-B2A9-FC0A-0CB8-5691BB11BB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B5B1C0-D1C4-D471-0EBB-2CC3EAE296F2}"/>
              </a:ext>
            </a:extLst>
          </p:cNvPr>
          <p:cNvSpPr>
            <a:spLocks noGrp="1"/>
          </p:cNvSpPr>
          <p:nvPr>
            <p:ph type="dt" sz="half" idx="10"/>
          </p:nvPr>
        </p:nvSpPr>
        <p:spPr/>
        <p:txBody>
          <a:bodyPr/>
          <a:lstStyle/>
          <a:p>
            <a:fld id="{E02239E1-A8DD-45C7-83E2-C54E19A704B0}" type="datetimeFigureOut">
              <a:rPr lang="en-US" smtClean="0"/>
              <a:t>4/9/2024</a:t>
            </a:fld>
            <a:endParaRPr lang="en-US"/>
          </a:p>
        </p:txBody>
      </p:sp>
      <p:sp>
        <p:nvSpPr>
          <p:cNvPr id="6" name="Footer Placeholder 5">
            <a:extLst>
              <a:ext uri="{FF2B5EF4-FFF2-40B4-BE49-F238E27FC236}">
                <a16:creationId xmlns:a16="http://schemas.microsoft.com/office/drawing/2014/main" id="{18F8B243-616D-359D-3BAA-1799940331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C731F2-F108-05DB-6459-B3A1852F3004}"/>
              </a:ext>
            </a:extLst>
          </p:cNvPr>
          <p:cNvSpPr>
            <a:spLocks noGrp="1"/>
          </p:cNvSpPr>
          <p:nvPr>
            <p:ph type="sldNum" sz="quarter" idx="12"/>
          </p:nvPr>
        </p:nvSpPr>
        <p:spPr/>
        <p:txBody>
          <a:bodyPr/>
          <a:lstStyle/>
          <a:p>
            <a:fld id="{5EE07CF1-D1B0-43C6-BBCD-9892424ECC45}" type="slidenum">
              <a:rPr lang="en-US" smtClean="0"/>
              <a:t>‹#›</a:t>
            </a:fld>
            <a:endParaRPr lang="en-US"/>
          </a:p>
        </p:txBody>
      </p:sp>
    </p:spTree>
    <p:extLst>
      <p:ext uri="{BB962C8B-B14F-4D97-AF65-F5344CB8AC3E}">
        <p14:creationId xmlns:p14="http://schemas.microsoft.com/office/powerpoint/2010/main" val="1906278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0108C-1993-9579-BE4C-BBB0B169F2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4EC08A-5CCE-9EF0-9F0C-00F7746531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555BB0-B6BF-7C61-5C89-9CBD217972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9B76FA-4DBD-DB4B-05A3-6A1CE8302E45}"/>
              </a:ext>
            </a:extLst>
          </p:cNvPr>
          <p:cNvSpPr>
            <a:spLocks noGrp="1"/>
          </p:cNvSpPr>
          <p:nvPr>
            <p:ph type="dt" sz="half" idx="10"/>
          </p:nvPr>
        </p:nvSpPr>
        <p:spPr/>
        <p:txBody>
          <a:bodyPr/>
          <a:lstStyle/>
          <a:p>
            <a:fld id="{E02239E1-A8DD-45C7-83E2-C54E19A704B0}" type="datetimeFigureOut">
              <a:rPr lang="en-US" smtClean="0"/>
              <a:t>4/9/2024</a:t>
            </a:fld>
            <a:endParaRPr lang="en-US"/>
          </a:p>
        </p:txBody>
      </p:sp>
      <p:sp>
        <p:nvSpPr>
          <p:cNvPr id="6" name="Footer Placeholder 5">
            <a:extLst>
              <a:ext uri="{FF2B5EF4-FFF2-40B4-BE49-F238E27FC236}">
                <a16:creationId xmlns:a16="http://schemas.microsoft.com/office/drawing/2014/main" id="{28A560F3-9221-3BEA-2C41-50081BE7AD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A7A03-57BC-B11B-0F30-D0859755ECF5}"/>
              </a:ext>
            </a:extLst>
          </p:cNvPr>
          <p:cNvSpPr>
            <a:spLocks noGrp="1"/>
          </p:cNvSpPr>
          <p:nvPr>
            <p:ph type="sldNum" sz="quarter" idx="12"/>
          </p:nvPr>
        </p:nvSpPr>
        <p:spPr/>
        <p:txBody>
          <a:bodyPr/>
          <a:lstStyle/>
          <a:p>
            <a:fld id="{5EE07CF1-D1B0-43C6-BBCD-9892424ECC45}" type="slidenum">
              <a:rPr lang="en-US" smtClean="0"/>
              <a:t>‹#›</a:t>
            </a:fld>
            <a:endParaRPr lang="en-US"/>
          </a:p>
        </p:txBody>
      </p:sp>
    </p:spTree>
    <p:extLst>
      <p:ext uri="{BB962C8B-B14F-4D97-AF65-F5344CB8AC3E}">
        <p14:creationId xmlns:p14="http://schemas.microsoft.com/office/powerpoint/2010/main" val="2868088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A20EF-3C64-989F-E121-E70C70D95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65C9FB7-1431-FA40-491C-AD7CAA3C3A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4FA7D6-CAE7-787B-C508-0BDACEF2E9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239E1-A8DD-45C7-83E2-C54E19A704B0}" type="datetimeFigureOut">
              <a:rPr lang="en-US" smtClean="0"/>
              <a:t>4/9/2024</a:t>
            </a:fld>
            <a:endParaRPr lang="en-US"/>
          </a:p>
        </p:txBody>
      </p:sp>
      <p:sp>
        <p:nvSpPr>
          <p:cNvPr id="5" name="Footer Placeholder 4">
            <a:extLst>
              <a:ext uri="{FF2B5EF4-FFF2-40B4-BE49-F238E27FC236}">
                <a16:creationId xmlns:a16="http://schemas.microsoft.com/office/drawing/2014/main" id="{8829506C-D79B-A83A-50AB-981833F919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8DD81D-2D2A-5B8E-12B5-6F6A098A7F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E07CF1-D1B0-43C6-BBCD-9892424ECC45}" type="slidenum">
              <a:rPr lang="en-US" smtClean="0"/>
              <a:t>‹#›</a:t>
            </a:fld>
            <a:endParaRPr lang="en-US"/>
          </a:p>
        </p:txBody>
      </p:sp>
    </p:spTree>
    <p:extLst>
      <p:ext uri="{BB962C8B-B14F-4D97-AF65-F5344CB8AC3E}">
        <p14:creationId xmlns:p14="http://schemas.microsoft.com/office/powerpoint/2010/main" val="3278348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B8FE9-568E-B84C-A56F-F46A25193CE8}"/>
              </a:ext>
            </a:extLst>
          </p:cNvPr>
          <p:cNvSpPr>
            <a:spLocks noGrp="1"/>
          </p:cNvSpPr>
          <p:nvPr>
            <p:ph type="ctrTitle"/>
          </p:nvPr>
        </p:nvSpPr>
        <p:spPr/>
        <p:txBody>
          <a:bodyPr/>
          <a:lstStyle/>
          <a:p>
            <a:r>
              <a:rPr lang="en-US" dirty="0">
                <a:latin typeface="Comic Sans MS" panose="030F0702030302020204" pitchFamily="66" charset="0"/>
                <a:ea typeface="Verdana" panose="020B0604030504040204" pitchFamily="34" charset="0"/>
              </a:rPr>
              <a:t>Animal Tracks </a:t>
            </a:r>
          </a:p>
        </p:txBody>
      </p:sp>
      <p:sp>
        <p:nvSpPr>
          <p:cNvPr id="3" name="Subtitle 2">
            <a:extLst>
              <a:ext uri="{FF2B5EF4-FFF2-40B4-BE49-F238E27FC236}">
                <a16:creationId xmlns:a16="http://schemas.microsoft.com/office/drawing/2014/main" id="{DBC9A771-4B29-7054-D53B-DB052C92C3D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775457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5C25B-AFA8-C94A-6C7F-88848157C975}"/>
              </a:ext>
            </a:extLst>
          </p:cNvPr>
          <p:cNvSpPr>
            <a:spLocks noGrp="1"/>
          </p:cNvSpPr>
          <p:nvPr>
            <p:ph type="title"/>
          </p:nvPr>
        </p:nvSpPr>
        <p:spPr/>
        <p:txBody>
          <a:bodyPr/>
          <a:lstStyle/>
          <a:p>
            <a:endParaRPr lang="en-US"/>
          </a:p>
        </p:txBody>
      </p:sp>
      <p:pic>
        <p:nvPicPr>
          <p:cNvPr id="5" name="Content Placeholder 4" descr="Brown arrowhead logo, point down. At top right, white text, National Park Service. At left, a tall tree. At bottom, a white bison stands on a green field ending in a distant tree line, a white lake at right. A snow-capped mountain towers behind.">
            <a:extLst>
              <a:ext uri="{FF2B5EF4-FFF2-40B4-BE49-F238E27FC236}">
                <a16:creationId xmlns:a16="http://schemas.microsoft.com/office/drawing/2014/main" id="{105AD539-19D4-68EA-134C-43DFB472921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022995" y="1690688"/>
            <a:ext cx="3525395" cy="4596467"/>
          </a:xfrm>
        </p:spPr>
      </p:pic>
    </p:spTree>
    <p:extLst>
      <p:ext uri="{BB962C8B-B14F-4D97-AF65-F5344CB8AC3E}">
        <p14:creationId xmlns:p14="http://schemas.microsoft.com/office/powerpoint/2010/main" val="2922771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5CC50-CD83-8C6D-033A-726B48A6009A}"/>
              </a:ext>
            </a:extLst>
          </p:cNvPr>
          <p:cNvSpPr>
            <a:spLocks noGrp="1"/>
          </p:cNvSpPr>
          <p:nvPr>
            <p:ph type="title"/>
          </p:nvPr>
        </p:nvSpPr>
        <p:spPr/>
        <p:txBody>
          <a:bodyPr/>
          <a:lstStyle/>
          <a:p>
            <a:endParaRPr lang="en-US" dirty="0"/>
          </a:p>
        </p:txBody>
      </p:sp>
      <p:pic>
        <p:nvPicPr>
          <p:cNvPr id="5" name="Content Placeholder 4">
            <a:extLst>
              <a:ext uri="{FF2B5EF4-FFF2-40B4-BE49-F238E27FC236}">
                <a16:creationId xmlns:a16="http://schemas.microsoft.com/office/drawing/2014/main" id="{3782C045-7011-EE95-597E-059C19FE3CFD}"/>
              </a:ext>
            </a:extLst>
          </p:cNvPr>
          <p:cNvPicPr>
            <a:picLocks noGrp="1" noChangeAspect="1"/>
          </p:cNvPicPr>
          <p:nvPr>
            <p:ph idx="1"/>
          </p:nvPr>
        </p:nvPicPr>
        <p:blipFill>
          <a:blip r:embed="rId3"/>
          <a:stretch>
            <a:fillRect/>
          </a:stretch>
        </p:blipFill>
        <p:spPr>
          <a:xfrm>
            <a:off x="3259549" y="1551713"/>
            <a:ext cx="5384146" cy="4351338"/>
          </a:xfrm>
        </p:spPr>
      </p:pic>
      <p:pic>
        <p:nvPicPr>
          <p:cNvPr id="7" name="Picture 6">
            <a:extLst>
              <a:ext uri="{FF2B5EF4-FFF2-40B4-BE49-F238E27FC236}">
                <a16:creationId xmlns:a16="http://schemas.microsoft.com/office/drawing/2014/main" id="{10629B05-9465-A2A9-6567-2D831359F9F3}"/>
              </a:ext>
            </a:extLst>
          </p:cNvPr>
          <p:cNvPicPr>
            <a:picLocks noChangeAspect="1"/>
          </p:cNvPicPr>
          <p:nvPr/>
        </p:nvPicPr>
        <p:blipFill rotWithShape="1">
          <a:blip r:embed="rId4"/>
          <a:srcRect l="7546"/>
          <a:stretch/>
        </p:blipFill>
        <p:spPr>
          <a:xfrm>
            <a:off x="9221821" y="4254188"/>
            <a:ext cx="2589374" cy="2238687"/>
          </a:xfrm>
          <a:prstGeom prst="rect">
            <a:avLst/>
          </a:prstGeom>
        </p:spPr>
      </p:pic>
    </p:spTree>
    <p:extLst>
      <p:ext uri="{BB962C8B-B14F-4D97-AF65-F5344CB8AC3E}">
        <p14:creationId xmlns:p14="http://schemas.microsoft.com/office/powerpoint/2010/main" val="3061371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BF4A7-A092-CF6C-20A6-24BCDE6B4559}"/>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F195E78-C3DE-0D3A-A9A5-5B310BD27C5A}"/>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168965" y="1531662"/>
            <a:ext cx="3031435" cy="2132109"/>
          </a:xfrm>
        </p:spPr>
      </p:pic>
      <p:pic>
        <p:nvPicPr>
          <p:cNvPr id="9" name="Picture 8" descr="A picture containing outdoor, sheep, standing, rock&#10;&#10;Description automatically generated">
            <a:extLst>
              <a:ext uri="{FF2B5EF4-FFF2-40B4-BE49-F238E27FC236}">
                <a16:creationId xmlns:a16="http://schemas.microsoft.com/office/drawing/2014/main" id="{7BFC0B81-4345-6882-9588-F91C46CCBAA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20675" y="4313583"/>
            <a:ext cx="3602360" cy="2405004"/>
          </a:xfrm>
          <a:prstGeom prst="rect">
            <a:avLst/>
          </a:prstGeom>
        </p:spPr>
      </p:pic>
      <p:pic>
        <p:nvPicPr>
          <p:cNvPr id="15" name="Picture 14">
            <a:extLst>
              <a:ext uri="{FF2B5EF4-FFF2-40B4-BE49-F238E27FC236}">
                <a16:creationId xmlns:a16="http://schemas.microsoft.com/office/drawing/2014/main" id="{8B574783-8DE3-BB67-3FBB-25F9B804831B}"/>
              </a:ext>
            </a:extLst>
          </p:cNvPr>
          <p:cNvPicPr>
            <a:picLocks noChangeAspect="1"/>
          </p:cNvPicPr>
          <p:nvPr/>
        </p:nvPicPr>
        <p:blipFill rotWithShape="1">
          <a:blip r:embed="rId5"/>
          <a:srcRect t="50148"/>
          <a:stretch/>
        </p:blipFill>
        <p:spPr>
          <a:xfrm>
            <a:off x="168965" y="4313583"/>
            <a:ext cx="2534004" cy="1975638"/>
          </a:xfrm>
          <a:prstGeom prst="rect">
            <a:avLst/>
          </a:prstGeom>
        </p:spPr>
      </p:pic>
      <p:pic>
        <p:nvPicPr>
          <p:cNvPr id="16" name="Picture 15">
            <a:extLst>
              <a:ext uri="{FF2B5EF4-FFF2-40B4-BE49-F238E27FC236}">
                <a16:creationId xmlns:a16="http://schemas.microsoft.com/office/drawing/2014/main" id="{7D9B4FFF-B392-4C35-CF99-4DD62437DDEE}"/>
              </a:ext>
            </a:extLst>
          </p:cNvPr>
          <p:cNvPicPr>
            <a:picLocks noChangeAspect="1"/>
          </p:cNvPicPr>
          <p:nvPr/>
        </p:nvPicPr>
        <p:blipFill rotWithShape="1">
          <a:blip r:embed="rId5"/>
          <a:srcRect b="44359"/>
          <a:stretch/>
        </p:blipFill>
        <p:spPr>
          <a:xfrm>
            <a:off x="9066541" y="1690688"/>
            <a:ext cx="2534004" cy="2205037"/>
          </a:xfrm>
          <a:prstGeom prst="rect">
            <a:avLst/>
          </a:prstGeom>
        </p:spPr>
      </p:pic>
      <p:sp>
        <p:nvSpPr>
          <p:cNvPr id="17" name="TextBox 16">
            <a:extLst>
              <a:ext uri="{FF2B5EF4-FFF2-40B4-BE49-F238E27FC236}">
                <a16:creationId xmlns:a16="http://schemas.microsoft.com/office/drawing/2014/main" id="{F18518A9-584D-7760-6AA5-3C4D8B5FA6BF}"/>
              </a:ext>
            </a:extLst>
          </p:cNvPr>
          <p:cNvSpPr txBox="1"/>
          <p:nvPr/>
        </p:nvSpPr>
        <p:spPr>
          <a:xfrm>
            <a:off x="168965" y="6191250"/>
            <a:ext cx="2628900" cy="369332"/>
          </a:xfrm>
          <a:prstGeom prst="rect">
            <a:avLst/>
          </a:prstGeom>
          <a:noFill/>
        </p:spPr>
        <p:txBody>
          <a:bodyPr wrap="square" rtlCol="0">
            <a:spAutoFit/>
          </a:bodyPr>
          <a:lstStyle/>
          <a:p>
            <a:pPr algn="ctr"/>
            <a:r>
              <a:rPr lang="en-US" dirty="0">
                <a:latin typeface="Comic Sans MS" panose="030F0702030302020204" pitchFamily="66" charset="0"/>
              </a:rPr>
              <a:t>Sheep track</a:t>
            </a:r>
          </a:p>
        </p:txBody>
      </p:sp>
      <p:sp>
        <p:nvSpPr>
          <p:cNvPr id="18" name="TextBox 17">
            <a:extLst>
              <a:ext uri="{FF2B5EF4-FFF2-40B4-BE49-F238E27FC236}">
                <a16:creationId xmlns:a16="http://schemas.microsoft.com/office/drawing/2014/main" id="{2C2B206E-DA4B-7E52-028A-AC0530E95C1D}"/>
              </a:ext>
            </a:extLst>
          </p:cNvPr>
          <p:cNvSpPr txBox="1"/>
          <p:nvPr/>
        </p:nvSpPr>
        <p:spPr>
          <a:xfrm>
            <a:off x="9066541" y="3735322"/>
            <a:ext cx="2628900" cy="369332"/>
          </a:xfrm>
          <a:prstGeom prst="rect">
            <a:avLst/>
          </a:prstGeom>
          <a:noFill/>
        </p:spPr>
        <p:txBody>
          <a:bodyPr wrap="square" rtlCol="0">
            <a:spAutoFit/>
          </a:bodyPr>
          <a:lstStyle/>
          <a:p>
            <a:pPr algn="ctr"/>
            <a:r>
              <a:rPr lang="en-US" dirty="0">
                <a:latin typeface="Comic Sans MS" panose="030F0702030302020204" pitchFamily="66" charset="0"/>
              </a:rPr>
              <a:t>Caribou track</a:t>
            </a:r>
          </a:p>
        </p:txBody>
      </p:sp>
      <p:pic>
        <p:nvPicPr>
          <p:cNvPr id="4" name="Picture 3" descr="A deer with antlers in a field&#10;&#10;Description automatically generated with low confidence">
            <a:extLst>
              <a:ext uri="{FF2B5EF4-FFF2-40B4-BE49-F238E27FC236}">
                <a16:creationId xmlns:a16="http://schemas.microsoft.com/office/drawing/2014/main" id="{D499B512-9C6F-6426-AF6A-C5B41A75A65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88204" y="2957804"/>
            <a:ext cx="3790416" cy="2132109"/>
          </a:xfrm>
          <a:prstGeom prst="rect">
            <a:avLst/>
          </a:prstGeom>
        </p:spPr>
      </p:pic>
    </p:spTree>
    <p:extLst>
      <p:ext uri="{BB962C8B-B14F-4D97-AF65-F5344CB8AC3E}">
        <p14:creationId xmlns:p14="http://schemas.microsoft.com/office/powerpoint/2010/main" val="1757201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25396-B8A8-50B1-BCFC-5AB8AA7A61E5}"/>
              </a:ext>
            </a:extLst>
          </p:cNvPr>
          <p:cNvSpPr>
            <a:spLocks noGrp="1"/>
          </p:cNvSpPr>
          <p:nvPr>
            <p:ph type="title"/>
          </p:nvPr>
        </p:nvSpPr>
        <p:spPr>
          <a:xfrm>
            <a:off x="838200" y="681037"/>
            <a:ext cx="10515600" cy="1325563"/>
          </a:xfrm>
        </p:spPr>
        <p:txBody>
          <a:bodyPr>
            <a:normAutofit/>
          </a:bodyPr>
          <a:lstStyle/>
          <a:p>
            <a:r>
              <a:rPr lang="en-US" sz="3600" dirty="0">
                <a:latin typeface="Comic Sans MS" panose="030F0702030302020204" pitchFamily="66" charset="0"/>
              </a:rPr>
              <a:t>Size</a:t>
            </a:r>
          </a:p>
        </p:txBody>
      </p:sp>
      <p:pic>
        <p:nvPicPr>
          <p:cNvPr id="5" name="Content Placeholder 4">
            <a:extLst>
              <a:ext uri="{FF2B5EF4-FFF2-40B4-BE49-F238E27FC236}">
                <a16:creationId xmlns:a16="http://schemas.microsoft.com/office/drawing/2014/main" id="{E1984F27-129A-FB5D-1769-9ED5AD4D339B}"/>
              </a:ext>
            </a:extLst>
          </p:cNvPr>
          <p:cNvPicPr>
            <a:picLocks noGrp="1" noChangeAspect="1"/>
          </p:cNvPicPr>
          <p:nvPr>
            <p:ph idx="1"/>
          </p:nvPr>
        </p:nvPicPr>
        <p:blipFill>
          <a:blip r:embed="rId3"/>
          <a:stretch>
            <a:fillRect/>
          </a:stretch>
        </p:blipFill>
        <p:spPr>
          <a:xfrm>
            <a:off x="6096000" y="1825625"/>
            <a:ext cx="4825245" cy="4351338"/>
          </a:xfrm>
        </p:spPr>
      </p:pic>
      <p:pic>
        <p:nvPicPr>
          <p:cNvPr id="7" name="Picture 6">
            <a:extLst>
              <a:ext uri="{FF2B5EF4-FFF2-40B4-BE49-F238E27FC236}">
                <a16:creationId xmlns:a16="http://schemas.microsoft.com/office/drawing/2014/main" id="{4A5B4601-FBBF-E3AE-B2A8-361693B326FB}"/>
              </a:ext>
            </a:extLst>
          </p:cNvPr>
          <p:cNvPicPr>
            <a:picLocks noChangeAspect="1"/>
          </p:cNvPicPr>
          <p:nvPr/>
        </p:nvPicPr>
        <p:blipFill>
          <a:blip r:embed="rId4"/>
          <a:stretch>
            <a:fillRect/>
          </a:stretch>
        </p:blipFill>
        <p:spPr>
          <a:xfrm>
            <a:off x="2161626" y="2614116"/>
            <a:ext cx="3934374" cy="3562847"/>
          </a:xfrm>
          <a:prstGeom prst="rect">
            <a:avLst/>
          </a:prstGeom>
        </p:spPr>
      </p:pic>
      <p:sp>
        <p:nvSpPr>
          <p:cNvPr id="9" name="TextBox 8">
            <a:extLst>
              <a:ext uri="{FF2B5EF4-FFF2-40B4-BE49-F238E27FC236}">
                <a16:creationId xmlns:a16="http://schemas.microsoft.com/office/drawing/2014/main" id="{6BAC2CB5-34FF-BDEE-5234-80DBB1DE8F02}"/>
              </a:ext>
            </a:extLst>
          </p:cNvPr>
          <p:cNvSpPr txBox="1"/>
          <p:nvPr/>
        </p:nvSpPr>
        <p:spPr>
          <a:xfrm>
            <a:off x="3570549" y="6176963"/>
            <a:ext cx="2970211" cy="369332"/>
          </a:xfrm>
          <a:prstGeom prst="rect">
            <a:avLst/>
          </a:prstGeom>
          <a:noFill/>
        </p:spPr>
        <p:txBody>
          <a:bodyPr wrap="square" rtlCol="0">
            <a:spAutoFit/>
          </a:bodyPr>
          <a:lstStyle/>
          <a:p>
            <a:r>
              <a:rPr lang="en-US" b="1" dirty="0">
                <a:latin typeface="Comic Sans MS" panose="030F0702030302020204" pitchFamily="66" charset="0"/>
              </a:rPr>
              <a:t>Red Fox</a:t>
            </a:r>
          </a:p>
        </p:txBody>
      </p:sp>
      <p:sp>
        <p:nvSpPr>
          <p:cNvPr id="10" name="TextBox 9">
            <a:extLst>
              <a:ext uri="{FF2B5EF4-FFF2-40B4-BE49-F238E27FC236}">
                <a16:creationId xmlns:a16="http://schemas.microsoft.com/office/drawing/2014/main" id="{91FEE9CE-3453-0FB8-330E-4B69C85E1DE4}"/>
              </a:ext>
            </a:extLst>
          </p:cNvPr>
          <p:cNvSpPr txBox="1"/>
          <p:nvPr/>
        </p:nvSpPr>
        <p:spPr>
          <a:xfrm>
            <a:off x="7951034" y="6212437"/>
            <a:ext cx="2970211" cy="369332"/>
          </a:xfrm>
          <a:prstGeom prst="rect">
            <a:avLst/>
          </a:prstGeom>
          <a:noFill/>
        </p:spPr>
        <p:txBody>
          <a:bodyPr wrap="square" rtlCol="0">
            <a:spAutoFit/>
          </a:bodyPr>
          <a:lstStyle/>
          <a:p>
            <a:r>
              <a:rPr lang="en-US" b="1" dirty="0">
                <a:latin typeface="Comic Sans MS" panose="030F0702030302020204" pitchFamily="66" charset="0"/>
              </a:rPr>
              <a:t>Gray Wolf </a:t>
            </a:r>
          </a:p>
        </p:txBody>
      </p:sp>
      <p:sp>
        <p:nvSpPr>
          <p:cNvPr id="11" name="TextBox 10">
            <a:extLst>
              <a:ext uri="{FF2B5EF4-FFF2-40B4-BE49-F238E27FC236}">
                <a16:creationId xmlns:a16="http://schemas.microsoft.com/office/drawing/2014/main" id="{F52A8E74-3C8A-E9F2-C444-0F144DC453DA}"/>
              </a:ext>
            </a:extLst>
          </p:cNvPr>
          <p:cNvSpPr txBox="1"/>
          <p:nvPr/>
        </p:nvSpPr>
        <p:spPr>
          <a:xfrm>
            <a:off x="438538" y="4001294"/>
            <a:ext cx="2127379" cy="1477328"/>
          </a:xfrm>
          <a:prstGeom prst="rect">
            <a:avLst/>
          </a:prstGeom>
          <a:noFill/>
        </p:spPr>
        <p:txBody>
          <a:bodyPr wrap="square" rtlCol="0">
            <a:spAutoFit/>
          </a:bodyPr>
          <a:lstStyle/>
          <a:p>
            <a:r>
              <a:rPr lang="en-US" dirty="0">
                <a:latin typeface="Comic Sans MS" panose="030F0702030302020204" pitchFamily="66" charset="0"/>
              </a:rPr>
              <a:t>This track is approximately 1.5 inches tall (length) and 1 inch wide  (width).</a:t>
            </a:r>
          </a:p>
        </p:txBody>
      </p:sp>
      <p:sp>
        <p:nvSpPr>
          <p:cNvPr id="12" name="TextBox 11">
            <a:extLst>
              <a:ext uri="{FF2B5EF4-FFF2-40B4-BE49-F238E27FC236}">
                <a16:creationId xmlns:a16="http://schemas.microsoft.com/office/drawing/2014/main" id="{27C81B46-9989-05AE-A9A5-503CB0A86C89}"/>
              </a:ext>
            </a:extLst>
          </p:cNvPr>
          <p:cNvSpPr txBox="1"/>
          <p:nvPr/>
        </p:nvSpPr>
        <p:spPr>
          <a:xfrm>
            <a:off x="10117410" y="4012196"/>
            <a:ext cx="2127379" cy="1754326"/>
          </a:xfrm>
          <a:prstGeom prst="rect">
            <a:avLst/>
          </a:prstGeom>
          <a:noFill/>
        </p:spPr>
        <p:txBody>
          <a:bodyPr wrap="square" rtlCol="0">
            <a:spAutoFit/>
          </a:bodyPr>
          <a:lstStyle/>
          <a:p>
            <a:r>
              <a:rPr lang="en-US" dirty="0">
                <a:latin typeface="Comic Sans MS" panose="030F0702030302020204" pitchFamily="66" charset="0"/>
              </a:rPr>
              <a:t>This track is approximately 4 inches tall (length) and 3 inches wide  (width).</a:t>
            </a:r>
          </a:p>
        </p:txBody>
      </p:sp>
    </p:spTree>
    <p:extLst>
      <p:ext uri="{BB962C8B-B14F-4D97-AF65-F5344CB8AC3E}">
        <p14:creationId xmlns:p14="http://schemas.microsoft.com/office/powerpoint/2010/main" val="84424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FC6E1-A06A-CF64-710A-A69DB512F6D4}"/>
              </a:ext>
            </a:extLst>
          </p:cNvPr>
          <p:cNvSpPr>
            <a:spLocks noGrp="1"/>
          </p:cNvSpPr>
          <p:nvPr>
            <p:ph type="title"/>
          </p:nvPr>
        </p:nvSpPr>
        <p:spPr>
          <a:xfrm>
            <a:off x="838200" y="681037"/>
            <a:ext cx="10515600" cy="1325563"/>
          </a:xfrm>
        </p:spPr>
        <p:txBody>
          <a:bodyPr>
            <a:normAutofit/>
          </a:bodyPr>
          <a:lstStyle/>
          <a:p>
            <a:r>
              <a:rPr lang="en-US" sz="3600" dirty="0">
                <a:latin typeface="Comic Sans MS" panose="030F0702030302020204" pitchFamily="66" charset="0"/>
              </a:rPr>
              <a:t>Movement </a:t>
            </a:r>
          </a:p>
        </p:txBody>
      </p:sp>
      <p:sp>
        <p:nvSpPr>
          <p:cNvPr id="3" name="Content Placeholder 2">
            <a:extLst>
              <a:ext uri="{FF2B5EF4-FFF2-40B4-BE49-F238E27FC236}">
                <a16:creationId xmlns:a16="http://schemas.microsoft.com/office/drawing/2014/main" id="{EB102590-1F4D-1DFD-98BD-53DB68D78943}"/>
              </a:ext>
            </a:extLst>
          </p:cNvPr>
          <p:cNvSpPr>
            <a:spLocks noGrp="1"/>
          </p:cNvSpPr>
          <p:nvPr>
            <p:ph idx="1"/>
          </p:nvPr>
        </p:nvSpPr>
        <p:spPr/>
        <p:txBody>
          <a:bodyPr/>
          <a:lstStyle/>
          <a:p>
            <a:r>
              <a:rPr lang="en-US" dirty="0">
                <a:latin typeface="Comic Sans MS" panose="030F0702030302020204" pitchFamily="66" charset="0"/>
              </a:rPr>
              <a:t>Walk </a:t>
            </a:r>
          </a:p>
          <a:p>
            <a:pPr lvl="1"/>
            <a:r>
              <a:rPr lang="en-US" dirty="0">
                <a:latin typeface="Comic Sans MS" panose="030F0702030302020204" pitchFamily="66" charset="0"/>
              </a:rPr>
              <a:t>Foxes, wolves, and humans </a:t>
            </a:r>
          </a:p>
          <a:p>
            <a:r>
              <a:rPr lang="en-US" dirty="0">
                <a:latin typeface="Comic Sans MS" panose="030F0702030302020204" pitchFamily="66" charset="0"/>
              </a:rPr>
              <a:t>Bound or hop</a:t>
            </a:r>
          </a:p>
          <a:p>
            <a:pPr lvl="1"/>
            <a:r>
              <a:rPr lang="en-US" dirty="0">
                <a:latin typeface="Comic Sans MS" panose="030F0702030302020204" pitchFamily="66" charset="0"/>
              </a:rPr>
              <a:t>Squirrels, rabbits, and weasels</a:t>
            </a:r>
          </a:p>
        </p:txBody>
      </p:sp>
      <p:pic>
        <p:nvPicPr>
          <p:cNvPr id="5" name="Picture 4" descr="Calendar&#10;&#10;Description automatically generated with low confidence">
            <a:extLst>
              <a:ext uri="{FF2B5EF4-FFF2-40B4-BE49-F238E27FC236}">
                <a16:creationId xmlns:a16="http://schemas.microsoft.com/office/drawing/2014/main" id="{AFDF24E3-AB38-7917-7058-9AA462139164}"/>
              </a:ext>
            </a:extLst>
          </p:cNvPr>
          <p:cNvPicPr>
            <a:picLocks noChangeAspect="1"/>
          </p:cNvPicPr>
          <p:nvPr/>
        </p:nvPicPr>
        <p:blipFill>
          <a:blip r:embed="rId3"/>
          <a:stretch>
            <a:fillRect/>
          </a:stretch>
        </p:blipFill>
        <p:spPr>
          <a:xfrm>
            <a:off x="6640239" y="3652736"/>
            <a:ext cx="5435029" cy="2747963"/>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B0B3D32B-EF25-576B-62D7-175CFC2809ED}"/>
              </a:ext>
            </a:extLst>
          </p:cNvPr>
          <p:cNvPicPr>
            <a:picLocks noChangeAspect="1"/>
          </p:cNvPicPr>
          <p:nvPr/>
        </p:nvPicPr>
        <p:blipFill>
          <a:blip r:embed="rId4"/>
          <a:stretch>
            <a:fillRect/>
          </a:stretch>
        </p:blipFill>
        <p:spPr>
          <a:xfrm>
            <a:off x="786882" y="4001294"/>
            <a:ext cx="4764880" cy="1974196"/>
          </a:xfrm>
          <a:prstGeom prst="rect">
            <a:avLst/>
          </a:prstGeom>
        </p:spPr>
      </p:pic>
    </p:spTree>
    <p:extLst>
      <p:ext uri="{BB962C8B-B14F-4D97-AF65-F5344CB8AC3E}">
        <p14:creationId xmlns:p14="http://schemas.microsoft.com/office/powerpoint/2010/main" val="1319836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fade">
                                      <p:cBhvr>
                                        <p:cTn id="38" dur="1000"/>
                                        <p:tgtEl>
                                          <p:spTgt spid="5"/>
                                        </p:tgtEl>
                                      </p:cBhvr>
                                    </p:animEffect>
                                    <p:anim calcmode="lin" valueType="num">
                                      <p:cBhvr>
                                        <p:cTn id="39" dur="1000" fill="hold"/>
                                        <p:tgtEl>
                                          <p:spTgt spid="5"/>
                                        </p:tgtEl>
                                        <p:attrNameLst>
                                          <p:attrName>ppt_x</p:attrName>
                                        </p:attrNameLst>
                                      </p:cBhvr>
                                      <p:tavLst>
                                        <p:tav tm="0">
                                          <p:val>
                                            <p:strVal val="#ppt_x"/>
                                          </p:val>
                                        </p:tav>
                                        <p:tav tm="100000">
                                          <p:val>
                                            <p:strVal val="#ppt_x"/>
                                          </p:val>
                                        </p:tav>
                                      </p:tavLst>
                                    </p:anim>
                                    <p:anim calcmode="lin" valueType="num">
                                      <p:cBhvr>
                                        <p:cTn id="4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FC6E1-A06A-CF64-710A-A69DB512F6D4}"/>
              </a:ext>
            </a:extLst>
          </p:cNvPr>
          <p:cNvSpPr>
            <a:spLocks noGrp="1"/>
          </p:cNvSpPr>
          <p:nvPr>
            <p:ph type="title"/>
          </p:nvPr>
        </p:nvSpPr>
        <p:spPr/>
        <p:txBody>
          <a:bodyPr>
            <a:normAutofit/>
          </a:bodyPr>
          <a:lstStyle/>
          <a:p>
            <a:pPr algn="ctr"/>
            <a:r>
              <a:rPr lang="en-US" sz="4800" dirty="0">
                <a:latin typeface="Comic Sans MS" panose="030F0702030302020204" pitchFamily="66" charset="0"/>
              </a:rPr>
              <a:t>Activity Time! </a:t>
            </a:r>
          </a:p>
        </p:txBody>
      </p:sp>
      <p:sp>
        <p:nvSpPr>
          <p:cNvPr id="4" name="Text Placeholder 3">
            <a:extLst>
              <a:ext uri="{FF2B5EF4-FFF2-40B4-BE49-F238E27FC236}">
                <a16:creationId xmlns:a16="http://schemas.microsoft.com/office/drawing/2014/main" id="{3FA9EE09-4819-0E1D-28BC-5704CFC43FB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4725335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TotalTime>
  <Words>542</Words>
  <Application>Microsoft Office PowerPoint</Application>
  <PresentationFormat>Widescreen</PresentationFormat>
  <Paragraphs>37</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Comic Sans MS</vt:lpstr>
      <vt:lpstr>Office Theme</vt:lpstr>
      <vt:lpstr>Animal Tracks </vt:lpstr>
      <vt:lpstr>PowerPoint Presentation</vt:lpstr>
      <vt:lpstr>PowerPoint Presentation</vt:lpstr>
      <vt:lpstr>PowerPoint Presentation</vt:lpstr>
      <vt:lpstr>Size</vt:lpstr>
      <vt:lpstr>Movement </vt:lpstr>
      <vt:lpstr>Activity Time!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Animal Tracks </dc:title>
  <dc:creator>Crowe, Lauren C</dc:creator>
  <cp:lastModifiedBy>Crowe, Lauren C</cp:lastModifiedBy>
  <cp:revision>2</cp:revision>
  <cp:lastPrinted>2024-04-09T23:46:56Z</cp:lastPrinted>
  <dcterms:created xsi:type="dcterms:W3CDTF">2024-04-06T23:40:24Z</dcterms:created>
  <dcterms:modified xsi:type="dcterms:W3CDTF">2024-04-10T00:11:52Z</dcterms:modified>
</cp:coreProperties>
</file>